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Light" charset="1" panose="00000400000000000000"/>
      <p:regular r:id="rId10"/>
    </p:embeddedFont>
    <p:embeddedFont>
      <p:font typeface="HK Grotesk Light Bold" charset="1" panose="00000500000000000000"/>
      <p:regular r:id="rId11"/>
    </p:embeddedFont>
    <p:embeddedFont>
      <p:font typeface="HK Grotesk Light Italics" charset="1" panose="00000400000000000000"/>
      <p:regular r:id="rId12"/>
    </p:embeddedFont>
    <p:embeddedFont>
      <p:font typeface="HK Grotesk Light Bold Italics" charset="1" panose="00000500000000000000"/>
      <p:regular r:id="rId13"/>
    </p:embeddedFont>
    <p:embeddedFont>
      <p:font typeface="HK Grotesk Bold" charset="1" panose="00000800000000000000"/>
      <p:regular r:id="rId14"/>
    </p:embeddedFont>
    <p:embeddedFont>
      <p:font typeface="HK Grotesk Bold Italics" charset="1" panose="00000800000000000000"/>
      <p:regular r:id="rId15"/>
    </p:embeddedFont>
    <p:embeddedFont>
      <p:font typeface="HK Grotesk Medium" charset="1" panose="00000600000000000000"/>
      <p:regular r:id="rId16"/>
    </p:embeddedFont>
    <p:embeddedFont>
      <p:font typeface="HK Grotesk Medium Bold" charset="1" panose="00000700000000000000"/>
      <p:regular r:id="rId17"/>
    </p:embeddedFont>
    <p:embeddedFont>
      <p:font typeface="HK Grotesk Medium Italics" charset="1" panose="00000600000000000000"/>
      <p:regular r:id="rId18"/>
    </p:embeddedFont>
    <p:embeddedFont>
      <p:font typeface="HK Grotesk Medium Bold Italics" charset="1" panose="000007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jpe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286568" y="-1028700"/>
            <a:ext cx="4653710" cy="4114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-60000">
            <a:off x="1373334" y="2196058"/>
            <a:ext cx="11245123" cy="167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199"/>
              </a:lnSpc>
            </a:pPr>
            <a:r>
              <a:rPr lang="en-US" sz="10999">
                <a:solidFill>
                  <a:srgbClr val="FFFFFF"/>
                </a:solidFill>
                <a:latin typeface="HK Grotesk Bold"/>
              </a:rPr>
              <a:t>Arrays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73334" y="4365238"/>
            <a:ext cx="11245123" cy="2321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44"/>
              </a:lnSpc>
            </a:pPr>
            <a:r>
              <a:rPr lang="en-US" sz="4800">
                <a:solidFill>
                  <a:srgbClr val="FFFFFF"/>
                </a:solidFill>
                <a:latin typeface="HK Grotesk Medium"/>
              </a:rPr>
              <a:t>Arrays a kind of data structure that can store a fixed-size sequential collection of elements of the same type. 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7925020">
            <a:off x="15749995" y="4888960"/>
            <a:ext cx="3194456" cy="424512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0000"/>
          </a:blip>
          <a:srcRect l="0" t="0" r="5452" b="0"/>
          <a:stretch>
            <a:fillRect/>
          </a:stretch>
        </p:blipFill>
        <p:spPr>
          <a:xfrm flipH="false" flipV="false" rot="0">
            <a:off x="11772900" y="-335397"/>
            <a:ext cx="6906850" cy="1095779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428750" y="1419225"/>
            <a:ext cx="9061206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Practise Questions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8750" y="4520565"/>
            <a:ext cx="9061206" cy="1264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HK Grotesk Light"/>
              </a:rPr>
              <a:t>https://www.fullstack.cafe/blog/sorting-algorithms-interview-questions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942879">
            <a:off x="8841681" y="7590287"/>
            <a:ext cx="5102713" cy="453503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742611">
            <a:off x="14345465" y="6925408"/>
            <a:ext cx="4602608" cy="411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28750" y="4309659"/>
            <a:ext cx="9494774" cy="3514483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428750" y="1419225"/>
            <a:ext cx="12118731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Structure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8047" y="1682115"/>
            <a:ext cx="9345137" cy="6913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K Grotesk Bold Bold"/>
              </a:rPr>
              <a:t>It is a programming concept.</a:t>
            </a:r>
          </a:p>
          <a:p>
            <a:pPr>
              <a:lnSpc>
                <a:spcPts val="9600"/>
              </a:lnSpc>
            </a:pPr>
          </a:p>
          <a:p>
            <a:pPr marL="0" indent="0" lvl="0">
              <a:lnSpc>
                <a:spcPts val="8520"/>
              </a:lnSpc>
            </a:pPr>
            <a:r>
              <a:rPr lang="en-US" sz="7100">
                <a:solidFill>
                  <a:srgbClr val="FFFFFF"/>
                </a:solidFill>
                <a:latin typeface="HK Grotesk Bold Bold"/>
              </a:rPr>
              <a:t>One must solve questions to get it clear.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6818773">
            <a:off x="13476295" y="-1348939"/>
            <a:ext cx="3860462" cy="410142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017126" y="3832860"/>
            <a:ext cx="7000875" cy="2545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HK Grotesk Light"/>
              </a:rPr>
              <a:t>Introduction --</a:t>
            </a:r>
          </a:p>
          <a:p>
            <a:pPr>
              <a:lnSpc>
                <a:spcPts val="5040"/>
              </a:lnSpc>
            </a:pPr>
          </a:p>
          <a:p>
            <a:pPr algn="l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HK Grotesk Light"/>
              </a:rPr>
              <a:t>https://www.geeksforgeeks.org/introduction-to-arrays/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75742" y="3581400"/>
            <a:ext cx="13736515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Practise Questions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750527" y="5406390"/>
            <a:ext cx="13261731" cy="1264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HK Grotesk Light"/>
              </a:rPr>
              <a:t>https://www.geeksforgeeks.org/top-50-array-coding-problems-for-interviews/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742611">
            <a:off x="15541607" y="7443912"/>
            <a:ext cx="3731270" cy="333581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true" flipV="false" rot="6717731">
            <a:off x="-1376599" y="-710806"/>
            <a:ext cx="3749483" cy="37307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286568" y="-1028700"/>
            <a:ext cx="4653710" cy="4114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77631" y="3668956"/>
            <a:ext cx="11245123" cy="168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200"/>
              </a:lnSpc>
            </a:pPr>
            <a:r>
              <a:rPr lang="en-US" sz="11000">
                <a:solidFill>
                  <a:srgbClr val="FFFFFF"/>
                </a:solidFill>
                <a:latin typeface="HK Grotesk Bold"/>
              </a:rPr>
              <a:t>2D Array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7631" y="5847662"/>
            <a:ext cx="11245123" cy="766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44"/>
              </a:lnSpc>
            </a:pPr>
            <a:r>
              <a:rPr lang="en-US" sz="4800">
                <a:solidFill>
                  <a:srgbClr val="FFFFFF"/>
                </a:solidFill>
                <a:latin typeface="HK Grotesk Medium"/>
              </a:rPr>
              <a:t>Array with one more dimension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7925020">
            <a:off x="15749995" y="4888960"/>
            <a:ext cx="3194456" cy="42451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742611">
            <a:off x="14345465" y="6925408"/>
            <a:ext cx="4602608" cy="411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366" t="0" r="0" b="0"/>
          <a:stretch>
            <a:fillRect/>
          </a:stretch>
        </p:blipFill>
        <p:spPr>
          <a:xfrm flipH="false" flipV="false" rot="0">
            <a:off x="5059898" y="2123557"/>
            <a:ext cx="8087533" cy="7453276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679107"/>
            <a:ext cx="12118731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Structure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0000"/>
          </a:blip>
          <a:srcRect l="0" t="0" r="5452" b="0"/>
          <a:stretch>
            <a:fillRect/>
          </a:stretch>
        </p:blipFill>
        <p:spPr>
          <a:xfrm flipH="false" flipV="false" rot="0">
            <a:off x="11772900" y="-335397"/>
            <a:ext cx="6906850" cy="1095779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428750" y="1419225"/>
            <a:ext cx="9061206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Practise Questions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8750" y="4520565"/>
            <a:ext cx="9061206" cy="1264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HK Grotesk Light"/>
              </a:rPr>
              <a:t>http://www.cppforschool.com/assignment/array2_1.html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942879">
            <a:off x="8841681" y="7590287"/>
            <a:ext cx="5102713" cy="45350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286568" y="-1028700"/>
            <a:ext cx="4653710" cy="4114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77631" y="3668956"/>
            <a:ext cx="11245123" cy="168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200"/>
              </a:lnSpc>
            </a:pPr>
            <a:r>
              <a:rPr lang="en-US" sz="11000">
                <a:solidFill>
                  <a:srgbClr val="FFFFFF"/>
                </a:solidFill>
                <a:latin typeface="HK Grotesk Bold"/>
              </a:rPr>
              <a:t>Sorting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7631" y="5847662"/>
            <a:ext cx="11245123" cy="766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44"/>
              </a:lnSpc>
            </a:pPr>
            <a:r>
              <a:rPr lang="en-US" sz="4800">
                <a:solidFill>
                  <a:srgbClr val="FFFFFF"/>
                </a:solidFill>
                <a:latin typeface="HK Grotesk Medium"/>
              </a:rPr>
              <a:t>Arranging elements in order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7925020">
            <a:off x="15749995" y="4888960"/>
            <a:ext cx="3194456" cy="42451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0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41259" y="4141470"/>
            <a:ext cx="5872918" cy="549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2ABCB8"/>
                </a:solidFill>
                <a:latin typeface="HK Grotesk Bold Bold"/>
              </a:rPr>
              <a:t>Bubble Sort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246076" y="4141470"/>
            <a:ext cx="5940301" cy="549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2ABCB8"/>
                </a:solidFill>
                <a:latin typeface="HK Grotesk Bold Bold"/>
              </a:rPr>
              <a:t>Selection Sort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41259" y="7078359"/>
            <a:ext cx="5872918" cy="549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2ABCB8"/>
                </a:solidFill>
                <a:latin typeface="HK Grotesk Bold Bold"/>
              </a:rPr>
              <a:t>Merge Sort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246076" y="7078359"/>
            <a:ext cx="5940301" cy="549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2ABCB8"/>
                </a:solidFill>
                <a:latin typeface="HK Grotesk Bold Bold"/>
              </a:rPr>
              <a:t>Quick Sort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41259" y="4806315"/>
            <a:ext cx="5872918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HK Grotesk Light"/>
              </a:rPr>
              <a:t>https://www.w3schools.in/data-structures-tutorial/sorting-techniques/bubble-sort-algorithm/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46076" y="4806315"/>
            <a:ext cx="5940301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HK Grotesk Light"/>
              </a:rPr>
              <a:t>https://www.w3schools.in/data-structures-tutorial/sorting-techniques/selection-sort-algorithm/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41259" y="7743203"/>
            <a:ext cx="5872918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HK Grotesk Light"/>
              </a:rPr>
              <a:t>https://www.w3schools.in/data-structures-tutorial/sorting-techniques/merge-sort-algorithm/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46076" y="7743203"/>
            <a:ext cx="5940301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HK Grotesk Light"/>
              </a:rPr>
              <a:t>https://www.w3schools.in/data-structures-tutorial/sorting-techniques/quick-sort-algorithm/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19250" y="1609725"/>
            <a:ext cx="13169731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Types of Sorting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668281">
            <a:off x="-407911" y="7455582"/>
            <a:ext cx="4602608" cy="41148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1246076" y="1552575"/>
            <a:ext cx="5940301" cy="549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2ABCB8"/>
                </a:solidFill>
                <a:latin typeface="HK Grotesk Bold Bold"/>
              </a:rPr>
              <a:t>Insertion Sort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46076" y="2217420"/>
            <a:ext cx="5940301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HK Grotesk Light"/>
              </a:rPr>
              <a:t>https://www.w3schools.in/data-structures-tutorial/sorting-techniques/insertion-sort-algorithm/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DAEldaM66VU</dc:identifier>
  <dcterms:modified xsi:type="dcterms:W3CDTF">2011-08-01T06:04:30Z</dcterms:modified>
  <cp:revision>1</cp:revision>
  <dc:title>Arrays</dc:title>
</cp:coreProperties>
</file>

<file path=docProps/thumbnail.jpeg>
</file>